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8" r:id="rId6"/>
    <p:sldId id="272" r:id="rId7"/>
    <p:sldId id="273" r:id="rId8"/>
    <p:sldId id="275" r:id="rId9"/>
    <p:sldId id="271" r:id="rId10"/>
    <p:sldId id="276" r:id="rId11"/>
    <p:sldId id="278" r:id="rId12"/>
    <p:sldId id="283" r:id="rId13"/>
    <p:sldId id="279" r:id="rId14"/>
    <p:sldId id="281" r:id="rId15"/>
    <p:sldId id="282" r:id="rId16"/>
    <p:sldId id="280" r:id="rId1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492" autoAdjust="0"/>
  </p:normalViewPr>
  <p:slideViewPr>
    <p:cSldViewPr>
      <p:cViewPr varScale="1">
        <p:scale>
          <a:sx n="109" d="100"/>
          <a:sy n="109" d="100"/>
        </p:scale>
        <p:origin x="672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Add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Edit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Delete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+/- ingredients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View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1335C8FA-D60D-4FB6-90C8-FFD8C175155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Search for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C98456-901C-41AE-9180-E97DF6AF96B0}" type="parTrans" cxnId="{D21D859F-907C-4FF3-B37D-C97E9731136E}">
      <dgm:prSet/>
      <dgm:spPr/>
      <dgm:t>
        <a:bodyPr/>
        <a:lstStyle/>
        <a:p>
          <a:endParaRPr lang="en-US"/>
        </a:p>
      </dgm:t>
    </dgm:pt>
    <dgm:pt modelId="{58B6DF66-81D9-4098-8549-D83FA8ACB5C8}" type="sibTrans" cxnId="{D21D859F-907C-4FF3-B37D-C97E9731136E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6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6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6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6"/>
      <dgm:spPr/>
      <dgm:t>
        <a:bodyPr/>
        <a:lstStyle/>
        <a:p>
          <a:endParaRPr lang="en-US"/>
        </a:p>
      </dgm:t>
    </dgm:pt>
    <dgm:pt modelId="{4A8D3D04-C427-4ACA-94F7-F5642CCEC994}" type="pres">
      <dgm:prSet presAssocID="{1335C8FA-D60D-4FB6-90C8-FFD8C175155C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DB6338-8340-4CE2-B66F-167D34BB88A1}" type="pres">
      <dgm:prSet presAssocID="{1335C8FA-D60D-4FB6-90C8-FFD8C175155C}" presName="dummy" presStyleCnt="0"/>
      <dgm:spPr/>
    </dgm:pt>
    <dgm:pt modelId="{5033785F-5389-4D8E-BD7A-C862046324C3}" type="pres">
      <dgm:prSet presAssocID="{58B6DF66-81D9-4098-8549-D83FA8ACB5C8}" presName="sibTrans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D21D859F-907C-4FF3-B37D-C97E9731136E}" srcId="{170C0135-3A94-4623-AA81-735573228628}" destId="{1335C8FA-D60D-4FB6-90C8-FFD8C175155C}" srcOrd="5" destOrd="0" parTransId="{E3C98456-901C-41AE-9180-E97DF6AF96B0}" sibTransId="{58B6DF66-81D9-4098-8549-D83FA8ACB5C8}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C3938577-D675-4B12-B0CE-2FAC16F25158}" type="presOf" srcId="{1335C8FA-D60D-4FB6-90C8-FFD8C175155C}" destId="{4A8D3D04-C427-4ACA-94F7-F5642CCEC994}" srcOrd="0" destOrd="0" presId="urn:microsoft.com/office/officeart/2005/8/layout/radial6"/>
    <dgm:cxn modelId="{482E3E66-7E3B-4176-9AB2-570ADE4280D7}" type="presOf" srcId="{58B6DF66-81D9-4098-8549-D83FA8ACB5C8}" destId="{5033785F-5389-4D8E-BD7A-C862046324C3}" srcOrd="0" destOrd="0" presId="urn:microsoft.com/office/officeart/2005/8/layout/radial6"/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  <dgm:cxn modelId="{49ECE6BE-D5F1-431C-BB1B-F7DD3C589EF4}" type="presParOf" srcId="{061D020E-2B5D-4C0D-9DFD-684837CC0BCE}" destId="{4A8D3D04-C427-4ACA-94F7-F5642CCEC994}" srcOrd="16" destOrd="0" presId="urn:microsoft.com/office/officeart/2005/8/layout/radial6"/>
    <dgm:cxn modelId="{CC814B42-6A53-4CA8-9002-1D748C858BE0}" type="presParOf" srcId="{061D020E-2B5D-4C0D-9DFD-684837CC0BCE}" destId="{45DB6338-8340-4CE2-B66F-167D34BB88A1}" srcOrd="17" destOrd="0" presId="urn:microsoft.com/office/officeart/2005/8/layout/radial6"/>
    <dgm:cxn modelId="{15043B73-437D-4084-8FC3-DB7168168A2F}" type="presParOf" srcId="{061D020E-2B5D-4C0D-9DFD-684837CC0BCE}" destId="{5033785F-5389-4D8E-BD7A-C862046324C3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HTML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CSS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JavaScript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Bootstrap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err="1" smtClean="0"/>
            <a:t>MealDB</a:t>
          </a:r>
          <a:r>
            <a:rPr lang="en-US" dirty="0" smtClean="0"/>
            <a:t> API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5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5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5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5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33785F-5389-4D8E-BD7A-C862046324C3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2600000"/>
            <a:gd name="adj2" fmla="val 162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5FC372-425B-47A0-870B-1DFBEC0BB1EF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9000000"/>
            <a:gd name="adj2" fmla="val 126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5400000"/>
            <a:gd name="adj2" fmla="val 90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800000"/>
            <a:gd name="adj2" fmla="val 54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9800000"/>
            <a:gd name="adj2" fmla="val 18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6200000"/>
            <a:gd name="adj2" fmla="val 198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80250" y="1315125"/>
          <a:ext cx="1392473" cy="139247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Recipe App</a:t>
          </a:r>
          <a:endParaRPr lang="en-US" sz="2400" kern="1200" dirty="0"/>
        </a:p>
      </dsp:txBody>
      <dsp:txXfrm>
        <a:off x="1884173" y="1519048"/>
        <a:ext cx="984627" cy="984627"/>
      </dsp:txXfrm>
    </dsp:sp>
    <dsp:sp modelId="{5E4B35E6-EA27-424E-89EC-46D0A40F2772}">
      <dsp:nvSpPr>
        <dsp:cNvPr id="0" name=""/>
        <dsp:cNvSpPr/>
      </dsp:nvSpPr>
      <dsp:spPr>
        <a:xfrm>
          <a:off x="1889121" y="29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Add recipes</a:t>
          </a:r>
          <a:endParaRPr lang="en-US" sz="1000" kern="1200" dirty="0"/>
        </a:p>
      </dsp:txBody>
      <dsp:txXfrm>
        <a:off x="2031867" y="142775"/>
        <a:ext cx="689239" cy="689239"/>
      </dsp:txXfrm>
    </dsp:sp>
    <dsp:sp modelId="{8FAC1D8D-CE9C-45FC-86D2-26F007C6DD34}">
      <dsp:nvSpPr>
        <dsp:cNvPr id="0" name=""/>
        <dsp:cNvSpPr/>
      </dsp:nvSpPr>
      <dsp:spPr>
        <a:xfrm>
          <a:off x="3208916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Edit recipes</a:t>
          </a:r>
          <a:endParaRPr lang="en-US" sz="1000" kern="1200" dirty="0"/>
        </a:p>
      </dsp:txBody>
      <dsp:txXfrm>
        <a:off x="3351662" y="904759"/>
        <a:ext cx="689239" cy="689239"/>
      </dsp:txXfrm>
    </dsp:sp>
    <dsp:sp modelId="{5D851138-FE51-4A19-A149-11A0DEA29AF5}">
      <dsp:nvSpPr>
        <dsp:cNvPr id="0" name=""/>
        <dsp:cNvSpPr/>
      </dsp:nvSpPr>
      <dsp:spPr>
        <a:xfrm>
          <a:off x="3208916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Delete recipes</a:t>
          </a:r>
          <a:endParaRPr lang="en-US" sz="1000" kern="1200" dirty="0"/>
        </a:p>
      </dsp:txBody>
      <dsp:txXfrm>
        <a:off x="3351662" y="2428726"/>
        <a:ext cx="689239" cy="689239"/>
      </dsp:txXfrm>
    </dsp:sp>
    <dsp:sp modelId="{353A0046-F823-4B38-819A-E9E855252A2E}">
      <dsp:nvSpPr>
        <dsp:cNvPr id="0" name=""/>
        <dsp:cNvSpPr/>
      </dsp:nvSpPr>
      <dsp:spPr>
        <a:xfrm>
          <a:off x="1889121" y="3047964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+/- ingredients</a:t>
          </a:r>
          <a:endParaRPr lang="en-US" sz="1000" kern="1200" dirty="0"/>
        </a:p>
      </dsp:txBody>
      <dsp:txXfrm>
        <a:off x="2031867" y="3190710"/>
        <a:ext cx="689239" cy="689239"/>
      </dsp:txXfrm>
    </dsp:sp>
    <dsp:sp modelId="{70C3A883-665E-4859-A442-00D13182418D}">
      <dsp:nvSpPr>
        <dsp:cNvPr id="0" name=""/>
        <dsp:cNvSpPr/>
      </dsp:nvSpPr>
      <dsp:spPr>
        <a:xfrm>
          <a:off x="569327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View recipes</a:t>
          </a:r>
          <a:endParaRPr lang="en-US" sz="1000" kern="1200" dirty="0"/>
        </a:p>
      </dsp:txBody>
      <dsp:txXfrm>
        <a:off x="712073" y="2428726"/>
        <a:ext cx="689239" cy="689239"/>
      </dsp:txXfrm>
    </dsp:sp>
    <dsp:sp modelId="{4A8D3D04-C427-4ACA-94F7-F5642CCEC994}">
      <dsp:nvSpPr>
        <dsp:cNvPr id="0" name=""/>
        <dsp:cNvSpPr/>
      </dsp:nvSpPr>
      <dsp:spPr>
        <a:xfrm>
          <a:off x="569327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Search for recipes</a:t>
          </a:r>
          <a:endParaRPr lang="en-US" sz="1000" kern="1200" dirty="0"/>
        </a:p>
      </dsp:txBody>
      <dsp:txXfrm>
        <a:off x="712073" y="904759"/>
        <a:ext cx="689239" cy="6892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5FC372-425B-47A0-870B-1DFBEC0BB1EF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1880000"/>
            <a:gd name="adj2" fmla="val 1620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7560000"/>
            <a:gd name="adj2" fmla="val 1188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3240000"/>
            <a:gd name="adj2" fmla="val 756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20520000"/>
            <a:gd name="adj2" fmla="val 324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6200000"/>
            <a:gd name="adj2" fmla="val 2052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14108" y="1390623"/>
          <a:ext cx="1524758" cy="152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Recipe App</a:t>
          </a:r>
          <a:endParaRPr lang="en-US" sz="2600" kern="1200" dirty="0"/>
        </a:p>
      </dsp:txBody>
      <dsp:txXfrm>
        <a:off x="1837404" y="1613919"/>
        <a:ext cx="1078166" cy="1078166"/>
      </dsp:txXfrm>
    </dsp:sp>
    <dsp:sp modelId="{5E4B35E6-EA27-424E-89EC-46D0A40F2772}">
      <dsp:nvSpPr>
        <dsp:cNvPr id="0" name=""/>
        <dsp:cNvSpPr/>
      </dsp:nvSpPr>
      <dsp:spPr>
        <a:xfrm>
          <a:off x="1842822" y="210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HTML</a:t>
          </a:r>
          <a:endParaRPr lang="en-US" sz="1200" kern="1200" dirty="0"/>
        </a:p>
      </dsp:txBody>
      <dsp:txXfrm>
        <a:off x="1999129" y="158411"/>
        <a:ext cx="754716" cy="754716"/>
      </dsp:txXfrm>
    </dsp:sp>
    <dsp:sp modelId="{8FAC1D8D-CE9C-45FC-86D2-26F007C6DD34}">
      <dsp:nvSpPr>
        <dsp:cNvPr id="0" name=""/>
        <dsp:cNvSpPr/>
      </dsp:nvSpPr>
      <dsp:spPr>
        <a:xfrm>
          <a:off x="3380901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CSS</a:t>
          </a:r>
          <a:endParaRPr lang="en-US" sz="1200" kern="1200" dirty="0"/>
        </a:p>
      </dsp:txBody>
      <dsp:txXfrm>
        <a:off x="3537208" y="1275891"/>
        <a:ext cx="754716" cy="754716"/>
      </dsp:txXfrm>
    </dsp:sp>
    <dsp:sp modelId="{5D851138-FE51-4A19-A149-11A0DEA29AF5}">
      <dsp:nvSpPr>
        <dsp:cNvPr id="0" name=""/>
        <dsp:cNvSpPr/>
      </dsp:nvSpPr>
      <dsp:spPr>
        <a:xfrm>
          <a:off x="2793407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JavaScript</a:t>
          </a:r>
          <a:endParaRPr lang="en-US" sz="1200" kern="1200" dirty="0"/>
        </a:p>
      </dsp:txBody>
      <dsp:txXfrm>
        <a:off x="2949714" y="3084013"/>
        <a:ext cx="754716" cy="754716"/>
      </dsp:txXfrm>
    </dsp:sp>
    <dsp:sp modelId="{353A0046-F823-4B38-819A-E9E855252A2E}">
      <dsp:nvSpPr>
        <dsp:cNvPr id="0" name=""/>
        <dsp:cNvSpPr/>
      </dsp:nvSpPr>
      <dsp:spPr>
        <a:xfrm>
          <a:off x="892236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Bootstrap</a:t>
          </a:r>
          <a:endParaRPr lang="en-US" sz="1200" kern="1200" dirty="0"/>
        </a:p>
      </dsp:txBody>
      <dsp:txXfrm>
        <a:off x="1048543" y="3084013"/>
        <a:ext cx="754716" cy="754716"/>
      </dsp:txXfrm>
    </dsp:sp>
    <dsp:sp modelId="{70C3A883-665E-4859-A442-00D13182418D}">
      <dsp:nvSpPr>
        <dsp:cNvPr id="0" name=""/>
        <dsp:cNvSpPr/>
      </dsp:nvSpPr>
      <dsp:spPr>
        <a:xfrm>
          <a:off x="304742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MealDB</a:t>
          </a:r>
          <a:r>
            <a:rPr lang="en-US" sz="1200" kern="1200" dirty="0" smtClean="0"/>
            <a:t> API</a:t>
          </a:r>
          <a:endParaRPr lang="en-US" sz="1200" kern="1200" dirty="0"/>
        </a:p>
      </dsp:txBody>
      <dsp:txXfrm>
        <a:off x="461049" y="1275891"/>
        <a:ext cx="754716" cy="754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4/11/2024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4/11/2024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 algn="ctr">
              <a:buNone/>
              <a:defRPr sz="17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799"/>
            </a:lvl4pPr>
            <a:lvl5pPr marL="1828251" indent="0" algn="ctr">
              <a:buNone/>
              <a:defRPr sz="1799"/>
            </a:lvl5pPr>
            <a:lvl6pPr marL="2285314" indent="0" algn="ctr">
              <a:buNone/>
              <a:defRPr sz="1799"/>
            </a:lvl6pPr>
            <a:lvl7pPr marL="2742377" indent="0" algn="ctr">
              <a:buNone/>
              <a:defRPr sz="1799"/>
            </a:lvl7pPr>
            <a:lvl8pPr marL="3199440" indent="0" algn="ctr">
              <a:buNone/>
              <a:defRPr sz="1799"/>
            </a:lvl8pPr>
            <a:lvl9pPr marL="3656503" indent="0" algn="ctr">
              <a:buNone/>
              <a:defRPr sz="1799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A7209051-6E81-43E8-9099-FF6A0C3DCFE8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04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17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9" y="762000"/>
            <a:ext cx="2628215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343" y="762000"/>
            <a:ext cx="7579926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5781" y="59382"/>
            <a:ext cx="0" cy="91416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35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2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 smtClean="0"/>
              <a:t>4/11/2024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87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77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4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1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99" b="0" cap="none" baseline="0">
                <a:solidFill>
                  <a:schemeClr val="accent1"/>
                </a:solidFill>
                <a:latin typeface="+mn-lt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3861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8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99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799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8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 smtClean="0"/>
              <a:t>4/11/2024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 smtClean="0"/>
              <a:t>4/11/2024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7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 smtClean="0"/>
              <a:t>4/11/2024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95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3861" y="471509"/>
            <a:ext cx="4387977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9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2" y="822960"/>
            <a:ext cx="5676945" cy="5184648"/>
          </a:xfrm>
        </p:spPr>
        <p:txBody>
          <a:bodyPr/>
          <a:lstStyle>
            <a:lvl1pPr>
              <a:defRPr sz="2399"/>
            </a:lvl1pPr>
            <a:lvl2pPr>
              <a:defRPr sz="1999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3861" y="2257506"/>
            <a:ext cx="4387977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9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8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5778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8357" y="4960138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 smtClean="0"/>
              <a:t>4/11/2024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249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2" y="2286000"/>
            <a:ext cx="9717542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3863" y="6470704"/>
            <a:ext cx="215358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29E8617-6EA8-4B97-A5E8-E18E98765EE2}" type="datetime1">
              <a:rPr lang="en-US" smtClean="0"/>
              <a:pPr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1671" y="6470704"/>
            <a:ext cx="589992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4511" y="6470704"/>
            <a:ext cx="97341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1802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27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126" rtl="0" eaLnBrk="1" latinLnBrk="0" hangingPunct="1">
        <a:lnSpc>
          <a:spcPct val="80000"/>
        </a:lnSpc>
        <a:spcBef>
          <a:spcPct val="0"/>
        </a:spcBef>
        <a:buNone/>
        <a:defRPr sz="4999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13" indent="-91413" algn="l" defTabSz="914126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199" kern="1200">
          <a:solidFill>
            <a:schemeClr val="tx1"/>
          </a:solidFill>
          <a:latin typeface="+mn-lt"/>
          <a:ea typeface="+mn-ea"/>
          <a:cs typeface="+mn-cs"/>
        </a:defRPr>
      </a:lvl1pPr>
      <a:lvl2pPr marL="26509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44792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18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00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12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38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578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04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(https:/www.themealdb.com/api.php)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ONLINE RECIPE BOOK APPLICATION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88825" cy="4581128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API TO BE USED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err="1" smtClean="0">
                <a:latin typeface="Comic Sans MS" panose="030F0702030302020204" pitchFamily="66" charset="0"/>
              </a:rPr>
              <a:t>MealDB</a:t>
            </a:r>
            <a:r>
              <a:rPr lang="en-US" sz="2400" dirty="0" smtClean="0">
                <a:latin typeface="Comic Sans MS" panose="030F0702030302020204" pitchFamily="66" charset="0"/>
              </a:rPr>
              <a:t> API: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(</a:t>
            </a:r>
            <a:r>
              <a:rPr lang="en-US" sz="2400" dirty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https://www.themealdb.com/api.php) 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72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DEMO VIDEO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pic>
        <p:nvPicPr>
          <p:cNvPr id="2" name="Recipe App Demo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32063" y="2084388"/>
            <a:ext cx="7383462" cy="4152900"/>
          </a:xfrm>
        </p:spPr>
      </p:pic>
    </p:spTree>
    <p:extLst>
      <p:ext uri="{BB962C8B-B14F-4D97-AF65-F5344CB8AC3E}">
        <p14:creationId xmlns:p14="http://schemas.microsoft.com/office/powerpoint/2010/main" val="42820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REFERENCES/ACKNOWLEGEMENTS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Comic Sans MS" panose="030F0702030302020204" pitchFamily="66" charset="0"/>
              </a:rPr>
              <a:t>Oretnom23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Comic Sans MS" panose="030F0702030302020204" pitchFamily="66" charset="0"/>
              </a:rPr>
              <a:t>KarizVic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10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Q &amp; A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Feel free to ask questions.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70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Introduction: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9717542" cy="402336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dirty="0" smtClean="0">
                <a:latin typeface="Comic Sans MS" panose="030F0702030302020204" pitchFamily="66" charset="0"/>
              </a:rPr>
              <a:t>Create </a:t>
            </a:r>
            <a:r>
              <a:rPr lang="en-US" sz="3000" dirty="0">
                <a:latin typeface="Comic Sans MS" panose="030F0702030302020204" pitchFamily="66" charset="0"/>
              </a:rPr>
              <a:t>an online recipe book where users can browse, search, and save recipes. This project aims to provide a user-friendly platform for food enthusiasts to discover and organize their favorite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Minimum Viable Product (MVP):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9717542" cy="402336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1.) Display </a:t>
            </a:r>
            <a:r>
              <a:rPr lang="en-US" sz="2200" dirty="0">
                <a:latin typeface="Comic Sans MS" panose="030F0702030302020204" pitchFamily="66" charset="0"/>
              </a:rPr>
              <a:t>a collection of recipes with images, titles, ingredients, and instructions.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2.) Implement </a:t>
            </a:r>
            <a:r>
              <a:rPr lang="en-US" sz="2200" dirty="0">
                <a:latin typeface="Comic Sans MS" panose="030F0702030302020204" pitchFamily="66" charset="0"/>
              </a:rPr>
              <a:t>search functionality to allow users to search for recipes by name or ingredients.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3.) Allows </a:t>
            </a:r>
            <a:r>
              <a:rPr lang="en-US" sz="2200" dirty="0">
                <a:latin typeface="Comic Sans MS" panose="030F0702030302020204" pitchFamily="66" charset="0"/>
              </a:rPr>
              <a:t>users to save their favorite recipes to a "My Recipes" section.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4.) Design </a:t>
            </a:r>
            <a:r>
              <a:rPr lang="en-US" sz="2200" dirty="0">
                <a:latin typeface="Comic Sans MS" panose="030F0702030302020204" pitchFamily="66" charset="0"/>
              </a:rPr>
              <a:t>a responsive and intuitive user interface for seamless navigation.</a:t>
            </a:r>
          </a:p>
        </p:txBody>
      </p:sp>
    </p:spTree>
    <p:extLst>
      <p:ext uri="{BB962C8B-B14F-4D97-AF65-F5344CB8AC3E}">
        <p14:creationId xmlns:p14="http://schemas.microsoft.com/office/powerpoint/2010/main" val="319471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FEATURES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1988840"/>
            <a:ext cx="9967094" cy="4527376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1.) Recipe </a:t>
            </a:r>
            <a:r>
              <a:rPr lang="en-US" sz="3000" u="sng" dirty="0">
                <a:latin typeface="Comic Sans MS" panose="030F0702030302020204" pitchFamily="66" charset="0"/>
              </a:rPr>
              <a:t>Categories: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Organize recipes into categories like breakfast, lunch, dinner, desserts, etc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2.) User </a:t>
            </a:r>
            <a:r>
              <a:rPr lang="en-US" sz="3000" u="sng" dirty="0">
                <a:latin typeface="Comic Sans MS" panose="030F0702030302020204" pitchFamily="66" charset="0"/>
              </a:rPr>
              <a:t>Authentication: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Implement user accounts for saving and managing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3.) Rating </a:t>
            </a:r>
            <a:r>
              <a:rPr lang="en-US" sz="3000" u="sng" dirty="0">
                <a:latin typeface="Comic Sans MS" panose="030F0702030302020204" pitchFamily="66" charset="0"/>
              </a:rPr>
              <a:t>and Reviews: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Enable users to rate and review recipes they have tried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4.) Shopping </a:t>
            </a:r>
            <a:r>
              <a:rPr lang="en-US" sz="3000" u="sng" dirty="0">
                <a:latin typeface="Comic Sans MS" panose="030F0702030302020204" pitchFamily="66" charset="0"/>
              </a:rPr>
              <a:t>List: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Provide an option for users to add recipe ingredients to a shopping list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5.) Social </a:t>
            </a:r>
            <a:r>
              <a:rPr lang="en-US" sz="3000" u="sng" dirty="0">
                <a:latin typeface="Comic Sans MS" panose="030F0702030302020204" pitchFamily="66" charset="0"/>
              </a:rPr>
              <a:t>Sharing: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Allow users to share recipes on social media platforms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4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OBJECTIVES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1.) Create a visually appealing and functional recipe browsing experience.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2.) Ensure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3.) Develop a responsive design that works well on desktop and mobile devices.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4.) Integrate user authentication for personalized recipe saving and management.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28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Layout </a:t>
            </a:r>
            <a:r>
              <a:rPr lang="en-US" sz="4000" dirty="0">
                <a:latin typeface="Comic Sans MS" panose="030F0702030302020204" pitchFamily="66" charset="0"/>
              </a:rPr>
              <a:t>with SmartArt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1.) Add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2.) Edit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3.) Delete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4.) Add/remove ingredients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5.) View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6.) Search for recipes</a:t>
            </a:r>
          </a:p>
          <a:p>
            <a:pPr>
              <a:lnSpc>
                <a:spcPct val="100000"/>
              </a:lnSpc>
            </a:pPr>
            <a:endParaRPr lang="en-US" dirty="0" smtClean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And more…</a:t>
            </a:r>
            <a:endParaRPr lang="en-US" dirty="0">
              <a:latin typeface="Comic Sans MS" panose="030F0702030302020204" pitchFamily="66" charset="0"/>
            </a:endParaRP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91796702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CHALLENGES </a:t>
            </a:r>
            <a:r>
              <a:rPr lang="en-US" sz="4000" b="1" u="sng" dirty="0" err="1" smtClean="0">
                <a:latin typeface="Comic Sans MS" panose="030F0702030302020204" pitchFamily="66" charset="0"/>
              </a:rPr>
              <a:t>EXPErienced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1.) Implementing </a:t>
            </a:r>
            <a:r>
              <a:rPr lang="en-US" sz="2400" dirty="0">
                <a:latin typeface="Comic Sans MS" panose="030F0702030302020204" pitchFamily="66" charset="0"/>
              </a:rPr>
              <a:t>user authentication and secure data management.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2.) Designing </a:t>
            </a:r>
            <a:r>
              <a:rPr lang="en-US" sz="2400" dirty="0">
                <a:latin typeface="Comic Sans MS" panose="030F0702030302020204" pitchFamily="66" charset="0"/>
              </a:rPr>
              <a:t>an intuitive and efficient search and filter system for recipes.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3.) Ensuring </a:t>
            </a:r>
            <a:r>
              <a:rPr lang="en-US" sz="2400" dirty="0">
                <a:latin typeface="Comic Sans MS" panose="030F0702030302020204" pitchFamily="66" charset="0"/>
              </a:rPr>
              <a:t>cross-browser and cross-device compatibility for a seamless user experience</a:t>
            </a:r>
            <a:r>
              <a:rPr lang="en-US" sz="24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4.) </a:t>
            </a:r>
            <a:r>
              <a:rPr lang="en-US" sz="2400" dirty="0">
                <a:latin typeface="Comic Sans MS" panose="030F0702030302020204" pitchFamily="66" charset="0"/>
              </a:rPr>
              <a:t>Implementing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28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039103" cy="1499616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MEETING PROJECT REQUIREMENTS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The project will use HTML, CSS, and JavaScript to build a single-page application (SPA) that interacts with a public API to fetch recipe data asynchronously. It will incorporate event listeners for interactivity, array iteration for data manipulation, and adhere to coding best practices for maintainability and scalability.</a:t>
            </a: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3449958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513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09836" y="657224"/>
            <a:ext cx="10399143" cy="1187600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Future implementations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14820" y="1844824"/>
            <a:ext cx="11017224" cy="482453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1.) Implementing </a:t>
            </a:r>
            <a:r>
              <a:rPr lang="en-US" sz="2000" dirty="0">
                <a:latin typeface="Comic Sans MS" panose="030F0702030302020204" pitchFamily="66" charset="0"/>
              </a:rPr>
              <a:t>user authentication and secure data management.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2</a:t>
            </a:r>
            <a:r>
              <a:rPr lang="en-US" sz="2000" dirty="0" smtClean="0">
                <a:latin typeface="Comic Sans MS" panose="030F0702030302020204" pitchFamily="66" charset="0"/>
              </a:rPr>
              <a:t>.) </a:t>
            </a:r>
            <a:r>
              <a:rPr lang="en-US" sz="2000" dirty="0" smtClean="0">
                <a:latin typeface="Comic Sans MS" panose="030F0702030302020204" pitchFamily="66" charset="0"/>
              </a:rPr>
              <a:t>Ensuring </a:t>
            </a:r>
            <a:r>
              <a:rPr lang="en-US" sz="2000" dirty="0">
                <a:latin typeface="Comic Sans MS" panose="030F0702030302020204" pitchFamily="66" charset="0"/>
              </a:rPr>
              <a:t>cross-browser and cross-device compatibility for a seamless user experience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3</a:t>
            </a:r>
            <a:r>
              <a:rPr lang="en-US" sz="2000" dirty="0" smtClean="0">
                <a:latin typeface="Comic Sans MS" panose="030F0702030302020204" pitchFamily="66" charset="0"/>
              </a:rPr>
              <a:t>.) </a:t>
            </a:r>
            <a:r>
              <a:rPr lang="en-US" sz="2000" dirty="0">
                <a:latin typeface="Comic Sans MS" panose="030F0702030302020204" pitchFamily="66" charset="0"/>
              </a:rPr>
              <a:t>Implementing user engagement through features like ratings, reviews, and social sharing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4.) Integrate user authentication for personalized recipe saving and management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5.) Implement </a:t>
            </a:r>
            <a:r>
              <a:rPr lang="en-US" sz="2000" dirty="0">
                <a:latin typeface="Comic Sans MS" panose="030F0702030302020204" pitchFamily="66" charset="0"/>
              </a:rPr>
              <a:t>recipe </a:t>
            </a:r>
            <a:r>
              <a:rPr lang="en-US" sz="2000" dirty="0" smtClean="0">
                <a:latin typeface="Comic Sans MS" panose="030F0702030302020204" pitchFamily="66" charset="0"/>
              </a:rPr>
              <a:t>categorization: like </a:t>
            </a:r>
            <a:r>
              <a:rPr lang="en-US" sz="2000" dirty="0">
                <a:latin typeface="Comic Sans MS" panose="030F0702030302020204" pitchFamily="66" charset="0"/>
              </a:rPr>
              <a:t>breakfast, lunch, dinner, desserts, etc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6.)</a:t>
            </a:r>
            <a:r>
              <a:rPr lang="en-US" dirty="0"/>
              <a:t> </a:t>
            </a:r>
            <a:r>
              <a:rPr lang="en-US" dirty="0">
                <a:latin typeface="Comic Sans MS" panose="030F0702030302020204" pitchFamily="66" charset="0"/>
              </a:rPr>
              <a:t>Implement user accounts for saving and managing recipes.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7</a:t>
            </a:r>
            <a:r>
              <a:rPr lang="en-US" sz="2000" dirty="0">
                <a:latin typeface="Comic Sans MS" panose="030F0702030302020204" pitchFamily="66" charset="0"/>
              </a:rPr>
              <a:t>.) Allow users to share recipes on social media platforms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  <a:endParaRPr lang="en-US" sz="2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584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700CCB-20BA-4760-AB9F-AC3B63ED32E0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88</TotalTime>
  <Words>539</Words>
  <Application>Microsoft Office PowerPoint</Application>
  <PresentationFormat>Custom</PresentationFormat>
  <Paragraphs>70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Comic Sans MS</vt:lpstr>
      <vt:lpstr>Constantia</vt:lpstr>
      <vt:lpstr>Tw Cen MT</vt:lpstr>
      <vt:lpstr>Tw Cen MT Condensed</vt:lpstr>
      <vt:lpstr>Wingdings 3</vt:lpstr>
      <vt:lpstr>Integral</vt:lpstr>
      <vt:lpstr>ONLINE RECIPE BOOK APPLICATION</vt:lpstr>
      <vt:lpstr>Introduction:</vt:lpstr>
      <vt:lpstr>Minimum Viable Product (MVP):</vt:lpstr>
      <vt:lpstr>FEATURES</vt:lpstr>
      <vt:lpstr>OBJECTIVES</vt:lpstr>
      <vt:lpstr>Layout with SmartArt</vt:lpstr>
      <vt:lpstr>CHALLENGES EXPErienced</vt:lpstr>
      <vt:lpstr>MEETING PROJECT REQUIREMENTS</vt:lpstr>
      <vt:lpstr>Future implementations</vt:lpstr>
      <vt:lpstr>API TO BE USED</vt:lpstr>
      <vt:lpstr>DEMO VIDEO</vt:lpstr>
      <vt:lpstr>REFERENCES/ACKNOWLEGEMENTS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RECIPE BOOK APPLICATION</dc:title>
  <dc:creator>John-Alexander</dc:creator>
  <cp:lastModifiedBy>John-Alexander</cp:lastModifiedBy>
  <cp:revision>12</cp:revision>
  <dcterms:created xsi:type="dcterms:W3CDTF">2024-04-11T13:53:57Z</dcterms:created>
  <dcterms:modified xsi:type="dcterms:W3CDTF">2024-04-11T17:09:13Z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